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0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63AA"/>
    <a:srgbClr val="9EC979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mot qui change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36734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B03DD4B-D22D-4B27-A174-CAA89C1D5A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810"/>
          <a:stretch/>
        </p:blipFill>
        <p:spPr>
          <a:xfrm>
            <a:off x="0" y="0"/>
            <a:ext cx="795171" cy="906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47C10031-2671-48BF-BDF1-5CFEB278C4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55" b="51566"/>
          <a:stretch/>
        </p:blipFill>
        <p:spPr>
          <a:xfrm>
            <a:off x="-8814" y="445982"/>
            <a:ext cx="523720" cy="601583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E0D2218F-15FE-4070-B0C4-7B06076D822D}"/>
              </a:ext>
            </a:extLst>
          </p:cNvPr>
          <p:cNvSpPr txBox="1">
            <a:spLocks/>
          </p:cNvSpPr>
          <p:nvPr/>
        </p:nvSpPr>
        <p:spPr>
          <a:xfrm>
            <a:off x="852621" y="17193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  <a:endParaRPr lang="fr-FR" sz="4000" b="0" i="0" u="none" strike="noStrike" baseline="0" dirty="0">
              <a:latin typeface="Calibri" panose="020F0502020204030204" pitchFamily="34" charset="0"/>
            </a:endParaRPr>
          </a:p>
          <a:p>
            <a:r>
              <a:rPr lang="fr-FR" sz="36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Les enfants </a:t>
            </a:r>
            <a:r>
              <a:rPr lang="fr-FR" sz="36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récitent leur poésie </a:t>
            </a:r>
          </a:p>
          <a:p>
            <a:pPr marL="0" indent="0">
              <a:buNone/>
            </a:pPr>
            <a:r>
              <a:rPr lang="fr-FR" sz="36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fr-FR" sz="36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Malik</a:t>
            </a:r>
            <a:r>
              <a:rPr lang="fr-FR" sz="36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kumimoji="0" lang="fr-FR" sz="3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__________ </a:t>
            </a:r>
            <a:r>
              <a:rPr lang="fr-FR" sz="36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B9A0034A-44D2-453B-A502-8D0CD7424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Transforme</a:t>
            </a:r>
          </a:p>
        </p:txBody>
      </p:sp>
    </p:spTree>
    <p:extLst>
      <p:ext uri="{BB962C8B-B14F-4D97-AF65-F5344CB8AC3E}">
        <p14:creationId xmlns:p14="http://schemas.microsoft.com/office/powerpoint/2010/main" val="675363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47C10031-2671-48BF-BDF1-5CFEB278C4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55" b="51566"/>
          <a:stretch/>
        </p:blipFill>
        <p:spPr>
          <a:xfrm>
            <a:off x="-8814" y="445982"/>
            <a:ext cx="523720" cy="601583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E0D2218F-15FE-4070-B0C4-7B06076D822D}"/>
              </a:ext>
            </a:extLst>
          </p:cNvPr>
          <p:cNvSpPr txBox="1">
            <a:spLocks/>
          </p:cNvSpPr>
          <p:nvPr/>
        </p:nvSpPr>
        <p:spPr>
          <a:xfrm>
            <a:off x="852621" y="17193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  <a:endParaRPr lang="fr-FR" sz="4000" b="0" i="0" u="none" strike="noStrike" baseline="0" dirty="0">
              <a:latin typeface="Calibri" panose="020F0502020204030204" pitchFamily="34" charset="0"/>
            </a:endParaRPr>
          </a:p>
          <a:p>
            <a:r>
              <a:rPr lang="fr-FR" sz="36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Les enfants </a:t>
            </a:r>
            <a:r>
              <a:rPr lang="fr-FR" sz="36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récitent leur poésie. </a:t>
            </a:r>
          </a:p>
          <a:p>
            <a:pPr marL="0" indent="0">
              <a:buNone/>
            </a:pPr>
            <a:r>
              <a:rPr lang="fr-FR" sz="36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fr-FR" sz="36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Malik</a:t>
            </a:r>
            <a:r>
              <a:rPr lang="fr-FR" sz="36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kumimoji="0" lang="fr-FR" sz="3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récit</a:t>
            </a:r>
            <a:r>
              <a:rPr kumimoji="0" lang="fr-FR" sz="33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fr-FR" sz="3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33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</a:t>
            </a:r>
            <a:r>
              <a:rPr kumimoji="0" lang="fr-FR" sz="33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3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poésie.</a:t>
            </a:r>
            <a:r>
              <a:rPr lang="fr-FR" sz="36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B9A0034A-44D2-453B-A502-8D0CD7424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Correction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955066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E0D2218F-15FE-4070-B0C4-7B06076D822D}"/>
              </a:ext>
            </a:extLst>
          </p:cNvPr>
          <p:cNvSpPr txBox="1">
            <a:spLocks/>
          </p:cNvSpPr>
          <p:nvPr/>
        </p:nvSpPr>
        <p:spPr>
          <a:xfrm>
            <a:off x="852621" y="17193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r>
              <a:rPr lang="fr-FR" sz="3900" dirty="0"/>
              <a:t>Léa mange </a:t>
            </a:r>
            <a:r>
              <a:rPr lang="fr-FR" sz="3900" b="1" dirty="0"/>
              <a:t>une</a:t>
            </a:r>
            <a:r>
              <a:rPr lang="fr-FR" sz="3900" dirty="0"/>
              <a:t> pomme.</a:t>
            </a:r>
          </a:p>
          <a:p>
            <a:pPr marL="0" indent="0">
              <a:buNone/>
            </a:pPr>
            <a:r>
              <a:rPr lang="fr-FR" sz="3900" dirty="0"/>
              <a:t>   _________trois________</a:t>
            </a:r>
          </a:p>
          <a:p>
            <a:endParaRPr lang="fr-FR" dirty="0"/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B9A0034A-44D2-453B-A502-8D0CD7424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Transforme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9723092-90C8-443D-968D-84B22E659E0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04888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642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E0D2218F-15FE-4070-B0C4-7B06076D822D}"/>
              </a:ext>
            </a:extLst>
          </p:cNvPr>
          <p:cNvSpPr txBox="1">
            <a:spLocks/>
          </p:cNvSpPr>
          <p:nvPr/>
        </p:nvSpPr>
        <p:spPr>
          <a:xfrm>
            <a:off x="852621" y="17193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r>
              <a:rPr lang="fr-FR" sz="3900" dirty="0"/>
              <a:t>Léa mange </a:t>
            </a:r>
            <a:r>
              <a:rPr lang="fr-FR" sz="3900" b="1" dirty="0"/>
              <a:t>une</a:t>
            </a:r>
            <a:r>
              <a:rPr lang="fr-FR" sz="3900" dirty="0"/>
              <a:t> pomme.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fr-FR" sz="3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Léa mange </a:t>
            </a:r>
            <a:r>
              <a:rPr kumimoji="0" lang="fr-FR" sz="3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trois </a:t>
            </a:r>
            <a:r>
              <a:rPr kumimoji="0" lang="fr-FR" sz="3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pomme</a:t>
            </a:r>
            <a:r>
              <a:rPr kumimoji="0" lang="fr-FR" sz="39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</a:t>
            </a:r>
            <a:r>
              <a:rPr kumimoji="0" lang="fr-FR" sz="3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endParaRPr lang="fr-FR" dirty="0"/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pPr marL="0" marR="0" lvl="0" indent="0" algn="l" defTabSz="914400" rtl="0" eaLnBrk="1" fontAlgn="t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3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B9A0034A-44D2-453B-A502-8D0CD7424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Correction</a:t>
            </a:r>
            <a:endParaRPr lang="fr-FR" b="1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26DE4D4-F4CA-7E97-BCD6-FFA5278DDE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04888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405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E0D2218F-15FE-4070-B0C4-7B06076D822D}"/>
              </a:ext>
            </a:extLst>
          </p:cNvPr>
          <p:cNvSpPr txBox="1">
            <a:spLocks/>
          </p:cNvSpPr>
          <p:nvPr/>
        </p:nvSpPr>
        <p:spPr>
          <a:xfrm>
            <a:off x="852621" y="17193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pPr fontAlgn="t">
              <a:lnSpc>
                <a:spcPct val="100000"/>
              </a:lnSpc>
              <a:spcBef>
                <a:spcPts val="580"/>
              </a:spcBef>
              <a:buSzPct val="85000"/>
              <a:defRPr/>
            </a:pPr>
            <a:r>
              <a:rPr kumimoji="0" lang="fr-FR" sz="3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Paul</a:t>
            </a:r>
            <a:r>
              <a:rPr kumimoji="0" lang="fr-FR" sz="3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regarde l’aquarium.</a:t>
            </a:r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None/>
              <a:tabLst/>
              <a:defRPr/>
            </a:pPr>
            <a:r>
              <a:rPr kumimoji="0" lang="fr-FR" sz="3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fr-FR" sz="3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Paul et Clémentine </a:t>
            </a:r>
            <a:r>
              <a:rPr kumimoji="0" lang="fr-FR" sz="3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_____________.</a:t>
            </a:r>
            <a:endParaRPr kumimoji="0" lang="fr-FR" sz="3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buNone/>
            </a:pPr>
            <a:endParaRPr lang="fr-FR" dirty="0"/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B9A0034A-44D2-453B-A502-8D0CD7424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Transforme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79048422-6894-886E-C073-C0D5E34F6B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04888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200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B9A0034A-44D2-453B-A502-8D0CD7424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Correction</a:t>
            </a:r>
            <a:endParaRPr lang="fr-FR" b="1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2302E6D4-32D4-4805-B21B-678F570678EE}"/>
              </a:ext>
            </a:extLst>
          </p:cNvPr>
          <p:cNvSpPr txBox="1">
            <a:spLocks/>
          </p:cNvSpPr>
          <p:nvPr/>
        </p:nvSpPr>
        <p:spPr>
          <a:xfrm>
            <a:off x="852621" y="17193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pPr fontAlgn="t">
              <a:lnSpc>
                <a:spcPct val="100000"/>
              </a:lnSpc>
              <a:spcBef>
                <a:spcPts val="580"/>
              </a:spcBef>
              <a:buSzPct val="85000"/>
              <a:defRPr/>
            </a:pPr>
            <a:r>
              <a:rPr kumimoji="0" lang="fr-FR" sz="3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Paul</a:t>
            </a:r>
            <a:r>
              <a:rPr kumimoji="0" lang="fr-FR" sz="3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regarde l’aquarium.</a:t>
            </a:r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None/>
              <a:tabLst/>
              <a:defRPr/>
            </a:pPr>
            <a:r>
              <a:rPr lang="fr-FR" sz="3700" dirty="0">
                <a:solidFill>
                  <a:prstClr val="black"/>
                </a:solidFill>
                <a:latin typeface="Calibri" panose="020F0502020204030204"/>
              </a:rPr>
              <a:t>  </a:t>
            </a:r>
            <a:r>
              <a:rPr kumimoji="0" lang="fr-FR" sz="3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Paul et Clémentine </a:t>
            </a:r>
            <a:r>
              <a:rPr kumimoji="0" lang="fr-FR" sz="3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regarde</a:t>
            </a:r>
            <a:r>
              <a:rPr kumimoji="0" lang="fr-FR" sz="39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nt</a:t>
            </a:r>
            <a:r>
              <a:rPr kumimoji="0" lang="fr-FR" sz="3900" b="0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3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l’aquarium.</a:t>
            </a:r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None/>
              <a:tabLst/>
              <a:defRPr/>
            </a:pPr>
            <a:endParaRPr kumimoji="0" lang="fr-FR" sz="3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581C2B4-B027-8929-98E7-88B6E93A346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04888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907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E0D2218F-15FE-4070-B0C4-7B06076D822D}"/>
              </a:ext>
            </a:extLst>
          </p:cNvPr>
          <p:cNvSpPr txBox="1">
            <a:spLocks/>
          </p:cNvSpPr>
          <p:nvPr/>
        </p:nvSpPr>
        <p:spPr>
          <a:xfrm>
            <a:off x="852621" y="17193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pPr marL="228600" marR="0" lvl="0" indent="-228600" algn="l" defTabSz="914400" rtl="0" eaLnBrk="1" fontAlgn="t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 sœur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joue dehors.</a:t>
            </a:r>
          </a:p>
          <a:p>
            <a:pPr marL="0" marR="0" lvl="0" indent="0" algn="l" defTabSz="914400" rtl="0" eaLnBrk="1" fontAlgn="t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 sœur et ton frère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_____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B9A0034A-44D2-453B-A502-8D0CD7424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Transforme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50FCAF73-869B-CF4B-0EAB-7B09EAC4DF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04888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097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E0D2218F-15FE-4070-B0C4-7B06076D822D}"/>
              </a:ext>
            </a:extLst>
          </p:cNvPr>
          <p:cNvSpPr txBox="1">
            <a:spLocks/>
          </p:cNvSpPr>
          <p:nvPr/>
        </p:nvSpPr>
        <p:spPr>
          <a:xfrm>
            <a:off x="852621" y="17193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pPr marL="228600" marR="0" lvl="0" indent="-228600" algn="l" defTabSz="914400" rtl="0" eaLnBrk="1" fontAlgn="t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 sœur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joue dehors.</a:t>
            </a:r>
          </a:p>
          <a:p>
            <a:pPr marL="0" marR="0" lvl="0" indent="0" algn="l" defTabSz="914400" rtl="0" eaLnBrk="1" fontAlgn="t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  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 sœur et ton frère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joue</a:t>
            </a: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nt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dehors.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B9A0034A-44D2-453B-A502-8D0CD7424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Correction</a:t>
            </a:r>
            <a:endParaRPr lang="fr-FR" b="1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CEE33ACD-73DF-406E-21A4-9A173047E0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04888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722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E0D2218F-15FE-4070-B0C4-7B06076D822D}"/>
              </a:ext>
            </a:extLst>
          </p:cNvPr>
          <p:cNvSpPr txBox="1">
            <a:spLocks/>
          </p:cNvSpPr>
          <p:nvPr/>
        </p:nvSpPr>
        <p:spPr>
          <a:xfrm>
            <a:off x="852621" y="17193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pPr marL="228600" marR="0" lvl="0" indent="-228600" algn="l" defTabSz="914400" rtl="0" eaLnBrk="1" fontAlgn="t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soleil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brille dans le ciel.</a:t>
            </a:r>
          </a:p>
          <a:p>
            <a:pPr marL="0" marR="0" lvl="0" indent="0" algn="l" defTabSz="914400" rtl="0" eaLnBrk="1" fontAlgn="t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Les étoiles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______________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B9A0034A-44D2-453B-A502-8D0CD7424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Transforme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49768A1C-A358-20D2-98A4-2BEF650A39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04888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1418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60C7377-413A-496C-B992-0CEB96063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E0D2218F-15FE-4070-B0C4-7B06076D822D}"/>
              </a:ext>
            </a:extLst>
          </p:cNvPr>
          <p:cNvSpPr txBox="1">
            <a:spLocks/>
          </p:cNvSpPr>
          <p:nvPr/>
        </p:nvSpPr>
        <p:spPr>
          <a:xfrm>
            <a:off x="852621" y="17193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b="1" dirty="0">
                <a:solidFill>
                  <a:srgbClr val="9EC979"/>
                </a:solidFill>
              </a:rPr>
              <a:t>CE2 :</a:t>
            </a:r>
          </a:p>
          <a:p>
            <a:pPr marL="228600" marR="0" lvl="0" indent="-228600" algn="l" defTabSz="914400" rtl="0" eaLnBrk="1" fontAlgn="t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soleil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brille dans le ciel.</a:t>
            </a:r>
          </a:p>
          <a:p>
            <a:pPr marL="0" marR="0" lvl="0" indent="0" algn="l" defTabSz="914400" rtl="0" eaLnBrk="1" fontAlgn="t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  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Les étoiles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brille</a:t>
            </a:r>
            <a:r>
              <a:rPr kumimoji="0" lang="fr-FR" sz="36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nt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dans le ciel.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3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B9A0034A-44D2-453B-A502-8D0CD7424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Correction</a:t>
            </a:r>
            <a:endParaRPr lang="fr-FR" b="1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03D876B-7E4F-7C92-59B8-CDF7285636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04888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294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174</Words>
  <Application>Microsoft Office PowerPoint</Application>
  <PresentationFormat>Grand écran</PresentationFormat>
  <Paragraphs>55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 2</vt:lpstr>
      <vt:lpstr>Thème Office</vt:lpstr>
      <vt:lpstr>Rituel 1</vt:lpstr>
      <vt:lpstr>Transforme</vt:lpstr>
      <vt:lpstr>Correction</vt:lpstr>
      <vt:lpstr>Transforme</vt:lpstr>
      <vt:lpstr>Correction</vt:lpstr>
      <vt:lpstr>Transforme</vt:lpstr>
      <vt:lpstr>Correction</vt:lpstr>
      <vt:lpstr>Transforme</vt:lpstr>
      <vt:lpstr>Correction</vt:lpstr>
      <vt:lpstr>Transforme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34</cp:revision>
  <dcterms:created xsi:type="dcterms:W3CDTF">2021-07-17T07:25:24Z</dcterms:created>
  <dcterms:modified xsi:type="dcterms:W3CDTF">2022-08-25T12:11:21Z</dcterms:modified>
</cp:coreProperties>
</file>